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77" r:id="rId4"/>
    <p:sldId id="258" r:id="rId5"/>
    <p:sldId id="259" r:id="rId6"/>
    <p:sldId id="274" r:id="rId7"/>
    <p:sldId id="275" r:id="rId8"/>
    <p:sldId id="278" r:id="rId9"/>
    <p:sldId id="260" r:id="rId10"/>
    <p:sldId id="261" r:id="rId11"/>
    <p:sldId id="279" r:id="rId12"/>
    <p:sldId id="262" r:id="rId13"/>
    <p:sldId id="263" r:id="rId14"/>
    <p:sldId id="270" r:id="rId15"/>
    <p:sldId id="271" r:id="rId16"/>
    <p:sldId id="280" r:id="rId17"/>
    <p:sldId id="264" r:id="rId18"/>
    <p:sldId id="265" r:id="rId19"/>
    <p:sldId id="266" r:id="rId20"/>
    <p:sldId id="267" r:id="rId21"/>
    <p:sldId id="281" r:id="rId22"/>
    <p:sldId id="268" r:id="rId23"/>
    <p:sldId id="269" r:id="rId24"/>
    <p:sldId id="272" r:id="rId25"/>
    <p:sldId id="273" r:id="rId26"/>
    <p:sldId id="28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124A8-B7A8-40BF-AB92-40BDD20E1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193BB2-D117-F4C4-78A0-7A38B3686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10E92-A4CC-1DB8-C955-AA9C15EB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32205E-90F2-D483-1DAF-78E871CB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381F1-7001-734B-9D80-643C83AD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317DC-AA99-B779-D64F-214A581F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A5F542-0F28-2196-748F-3D3DBC92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B220F7-F5CF-8997-4A88-F05A00D5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E38A21-20C8-CC79-9FD7-A9EFE596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231240-F0CB-E70F-50FA-F7F7EAD8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35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4EDCFB-114D-C92F-6AF1-0C37DFC42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32B391-FC73-F8F2-01D5-EE11C59DD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32E318-6D32-11E3-BEF6-F397545B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B4061-C335-84FB-4ECF-06218BB8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E508FD-F56E-C83D-5B1E-25137D41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33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082E5-B4CD-4782-619F-0F13E536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B4FB28-451F-278C-AF2A-4CFAFBF6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7BFD39-1698-8DC9-6C04-0A74DBEA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97C64C-1ADB-C74E-6A85-02EF4EE0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A1824A-46E6-5FAD-218A-BC66E216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39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BC1F5-637F-1066-C3F3-8A847959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9CE239-BF65-7743-6326-F6667B2F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4C218-F7FA-E72B-A86E-BD29F439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0A2FA-3E3A-0C6B-A109-85DD0871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0629E-BEA4-4C45-864A-0D40AD3C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6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0053D-AB49-06CA-514D-0C1F4632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AAA27E-1166-9C37-C018-0151A774F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7A5569-ACC5-8990-48EA-E31082B2E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17813B-D2B9-966E-FC2A-8272E978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0FF910-23CD-ECA0-C76A-8D289412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9CD89-4006-3E13-7759-63B31F9BD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9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DDC1A-EAA3-DF90-88C0-7F3C676F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379E48-4257-118C-7B52-D86E1B661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9D35C2-792E-60D1-E198-4D9E3B500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1FC292-76EE-7175-400D-0A3736BAF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039F4E-D1A1-84A3-CAAC-A9C0FBD02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C876FA-CDC9-6038-C268-F1527D51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0B2FE67-2BEE-5557-34DD-88585B5D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772DDE-7814-C0B8-7C39-CCFC9DC1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72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2674-8B16-D2E9-74E7-0A41F35A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48620B-25EA-92D7-91E0-0A0068467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1AC4BF-05F7-B6B3-BA2C-AA32FD12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F80D0A-FC92-1DF1-8816-FF67F6BB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11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CA1A821-3506-0E54-B9CF-AEB9E471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1DBB75-42FC-ADF3-775F-382F1491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E9E3EF-3276-31EC-ECC2-12734B91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6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05F24-269F-464F-6485-C6A8442B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69B989-E007-164C-CEDA-C732DC7F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965DB4-B28A-B143-A2EB-A3A5647E8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8F36D2-727A-DF5C-2532-5CAA27D3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86784B-5D05-F119-9CA5-F33022E9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B3EC91-559D-F202-DA42-260E512A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30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7F7FC-2D98-246F-2A05-C7D48FD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DCC976F-73C3-8866-C05D-E86837682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E06B8E-A4E7-8E92-9DCA-4A8160472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F49FF6-5481-72C5-1DF9-91498B55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3D5876-3D46-C473-AC65-5E7C8242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2AFB74-8FC9-4F1D-5663-7C82765C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86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F28ECF-EAD1-3272-1401-8852DDF7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7F2E96-A3B2-5565-EEA9-6D517E1E8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E2A0B-C056-E600-8564-47B3C6A6C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87B85D-F967-42FC-B4FE-0FC850EC02C5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832E1A-B9AF-5D07-CFF2-47EB46C8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C96C87-B4C9-5D13-C4BF-0C6E08B0D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14C54-9BED-45E9-88B7-2DADE7C18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3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B3EAB-9F38-D48A-E984-60D7A4A7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AGB Bosch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DDD1DE-4C63-B91F-BBFE-FB8C319A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8" y="1424318"/>
            <a:ext cx="10857722" cy="457109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813A9-9DC8-5994-D7CD-885365F2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8233" y="5466292"/>
            <a:ext cx="2459567" cy="92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https://www.bosch-home.com/ch/de/allgemeine-geschaefts-und-lieferbedingungen</a:t>
            </a:r>
          </a:p>
        </p:txBody>
      </p:sp>
    </p:spTree>
    <p:extLst>
      <p:ext uri="{BB962C8B-B14F-4D97-AF65-F5344CB8AC3E}">
        <p14:creationId xmlns:p14="http://schemas.microsoft.com/office/powerpoint/2010/main" val="390809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2A11B-52FB-3188-B45C-E25AECDC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Vorstandsvorsitzender Ola </a:t>
            </a:r>
            <a:r>
              <a:rPr lang="de-DE" dirty="0" err="1"/>
              <a:t>Kallenius</a:t>
            </a:r>
            <a:r>
              <a:rPr lang="de-DE" dirty="0"/>
              <a:t>, Mercedes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AD234A-4421-C749-A6E3-652FC096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0" y="6025092"/>
            <a:ext cx="4762500" cy="7609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1400" dirty="0"/>
              <a:t>https://group.mercedes-benz.com/dokumente/investoren/hauptversammlung/mercedes-benz-ir-hv-2023-rede-vorstandsvorsitzender-ola-kaellenius.pdf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AA27E1-931F-1183-ECC1-FCC816B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12" y="1825625"/>
            <a:ext cx="4550962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0C6FC-FA22-A0B4-6089-C4BE14F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Rede Vorstandsvorsitzender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438E1-12AB-4ACE-7E77-98BDC865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Adjektive: positiv, zuversichtlich, teils fachspezifisch: „richtig“, „beeindruckend“,  „stärker“, </a:t>
            </a:r>
            <a:r>
              <a:rPr lang="de-DE" dirty="0">
                <a:solidFill>
                  <a:schemeClr val="accent2"/>
                </a:solidFill>
              </a:rPr>
              <a:t>„vollelektrisch</a:t>
            </a:r>
            <a:r>
              <a:rPr lang="de-DE" dirty="0"/>
              <a:t>“, „lebenswert“, „ungebrochen“</a:t>
            </a:r>
          </a:p>
          <a:p>
            <a:r>
              <a:rPr lang="de-DE" dirty="0"/>
              <a:t>Aufbau: </a:t>
            </a:r>
          </a:p>
          <a:p>
            <a:pPr lvl="1"/>
            <a:r>
              <a:rPr lang="de-DE" dirty="0"/>
              <a:t>Einleitung</a:t>
            </a:r>
          </a:p>
          <a:p>
            <a:pPr lvl="1"/>
            <a:r>
              <a:rPr lang="de-DE" dirty="0"/>
              <a:t>Hauptteil</a:t>
            </a:r>
          </a:p>
          <a:p>
            <a:pPr lvl="2"/>
            <a:r>
              <a:rPr lang="de-DE" dirty="0"/>
              <a:t>Fakten/Produkte</a:t>
            </a:r>
          </a:p>
          <a:p>
            <a:pPr lvl="2"/>
            <a:r>
              <a:rPr lang="de-DE" dirty="0"/>
              <a:t>Märkte</a:t>
            </a:r>
          </a:p>
          <a:p>
            <a:pPr lvl="2"/>
            <a:r>
              <a:rPr lang="de-DE" dirty="0"/>
              <a:t>Ausblick</a:t>
            </a:r>
          </a:p>
          <a:p>
            <a:pPr lvl="1"/>
            <a:r>
              <a:rPr lang="de-DE" dirty="0"/>
              <a:t>Verabschiedung</a:t>
            </a:r>
          </a:p>
        </p:txBody>
      </p:sp>
    </p:spTree>
    <p:extLst>
      <p:ext uri="{BB962C8B-B14F-4D97-AF65-F5344CB8AC3E}">
        <p14:creationId xmlns:p14="http://schemas.microsoft.com/office/powerpoint/2010/main" val="92896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F1693-73FF-B5DC-B10C-1BAEE082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Privileg CM4272-A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CDBE26-5415-7E19-6F73-F81C64CF1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966" y="6359525"/>
            <a:ext cx="3754967" cy="498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https://d.otto.de/files/13240485.pdf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DFBE48-D3AB-D946-35A8-CDC296F1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47" y="1286634"/>
            <a:ext cx="4101776" cy="55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5C2F8-9108-3927-CEE0-FCA28A94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Stock RUNDFILTER-KAFFEEMASCHINE BEDIENUNGSANLEITUNG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EDFBF-CE74-9CDF-1219-81AF87DD4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966" y="6316132"/>
            <a:ext cx="5545667" cy="4392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400" dirty="0"/>
              <a:t>https://www.gastro-billig.com/media/pdf/25/7f/72/99012-006.0130_99012-006.0130_Bedienungsanleitung.pdf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C23DD5-01AB-D28A-01FC-287C6C8D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69" y="1566107"/>
            <a:ext cx="5405662" cy="47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ACBB9-75C0-14B9-74D9-C342554A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Miele Bodenstaubsauger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2B8E53-D40F-C278-4FCA-093F5EAF1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014" y="6087382"/>
            <a:ext cx="4680857" cy="770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https://www.miele.de/forms2/de/sa/manuals-125.aspx?mNo=07968321&amp;asDownload=1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55AE65-F17B-7B21-3508-59A6DB1D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83" y="1478868"/>
            <a:ext cx="5410796" cy="53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5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EFD88-BEFA-67F8-DA34-A0A20B67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Philips </a:t>
            </a:r>
            <a:r>
              <a:rPr lang="de-DE" dirty="0" err="1"/>
              <a:t>SpeedPro</a:t>
            </a:r>
            <a:r>
              <a:rPr lang="de-DE" dirty="0"/>
              <a:t> Max FC6823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5B4F96-1D85-6F00-03F3-D6FA43AB4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700" y="5512858"/>
            <a:ext cx="3119967" cy="672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https://www.bedienungsanleitu.ng/philips/speedpro-max-fc6823/anleitung?p=20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BD6E23-D848-6CB3-A8AE-7C050E52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96" y="934630"/>
            <a:ext cx="3989145" cy="55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7FD16-9FC6-3DA0-67EE-09135BE8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Betriebsanweisung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CB5D7-01CD-C733-54EA-AFEF89FE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Adjektive: wenige, faktisch, beschreibend: „örtlich“, „fließend“, „vollständig“</a:t>
            </a:r>
          </a:p>
          <a:p>
            <a:r>
              <a:rPr lang="de-DE" dirty="0"/>
              <a:t>Aufbau:</a:t>
            </a:r>
          </a:p>
          <a:p>
            <a:pPr lvl="1"/>
            <a:r>
              <a:rPr lang="de-DE" dirty="0"/>
              <a:t>Sicherheit</a:t>
            </a:r>
          </a:p>
          <a:p>
            <a:pPr lvl="1"/>
            <a:r>
              <a:rPr lang="de-DE" dirty="0"/>
              <a:t>Leistungsbeschreibung</a:t>
            </a:r>
          </a:p>
          <a:p>
            <a:pPr lvl="1"/>
            <a:r>
              <a:rPr lang="de-DE" dirty="0"/>
              <a:t>Gerätebeschreibung</a:t>
            </a:r>
          </a:p>
          <a:p>
            <a:pPr lvl="1"/>
            <a:r>
              <a:rPr lang="de-DE" dirty="0"/>
              <a:t>Tätigkeitsbeschreibung</a:t>
            </a:r>
          </a:p>
          <a:p>
            <a:pPr lvl="1"/>
            <a:r>
              <a:rPr lang="de-DE" dirty="0"/>
              <a:t>Funktionsweise</a:t>
            </a:r>
          </a:p>
          <a:p>
            <a:pPr lvl="1"/>
            <a:r>
              <a:rPr lang="de-DE" dirty="0"/>
              <a:t>Technische Unterlagen</a:t>
            </a:r>
          </a:p>
        </p:txBody>
      </p:sp>
    </p:spTree>
    <p:extLst>
      <p:ext uri="{BB962C8B-B14F-4D97-AF65-F5344CB8AC3E}">
        <p14:creationId xmlns:p14="http://schemas.microsoft.com/office/powerpoint/2010/main" val="161128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6F4DC-BB22-78DB-3D79-DB9ADEB3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Broschüre Franke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86FF95-6AD8-11DB-9DFF-8F125748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2" y="1225189"/>
            <a:ext cx="8302904" cy="542434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2424D-85DE-176D-F402-F7DF14889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366" y="5956300"/>
            <a:ext cx="3191934" cy="90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https://www.franke.com/de/de/coffee-systems/services/brochures-catalogues.html</a:t>
            </a:r>
          </a:p>
        </p:txBody>
      </p:sp>
    </p:spTree>
    <p:extLst>
      <p:ext uri="{BB962C8B-B14F-4D97-AF65-F5344CB8AC3E}">
        <p14:creationId xmlns:p14="http://schemas.microsoft.com/office/powerpoint/2010/main" val="65776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8FEFA-2F56-3B84-C406-0BAFE70C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Broschüre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26AD8-EA61-C684-2271-DA41CD2E9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613" y="5792259"/>
            <a:ext cx="3581400" cy="998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https://www.wmf-coffeemachines.com/media/wysiwyg/downloads/PDF/Downloadbereich/DE/WMF_Coffee_Machines_950S_Flyer_2022_03_de.pdf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C43A2-7DFE-4FA0-7B06-46AF1F605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386" y="0"/>
            <a:ext cx="5089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4D786-56E0-3321-AA63-49E62896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Mercedes G-Klasse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BCAC4C-ED7C-8233-333F-C7399928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8935"/>
            <a:ext cx="7225760" cy="516044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4EECD-DE21-CE87-78FA-56D479E9D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0" y="6173258"/>
            <a:ext cx="4936067" cy="684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https://autocatalogarchive.com/wp-content/uploads/2017/08/Mercedes-G-2017-CH.pdf</a:t>
            </a:r>
          </a:p>
        </p:txBody>
      </p:sp>
    </p:spTree>
    <p:extLst>
      <p:ext uri="{BB962C8B-B14F-4D97-AF65-F5344CB8AC3E}">
        <p14:creationId xmlns:p14="http://schemas.microsoft.com/office/powerpoint/2010/main" val="103303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088D2-5792-A61D-5541-9EC78B01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AGB </a:t>
            </a:r>
            <a:r>
              <a:rPr lang="de-DE" dirty="0" err="1"/>
              <a:t>Heckler</a:t>
            </a:r>
            <a:r>
              <a:rPr lang="de-DE" dirty="0"/>
              <a:t> und Koch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7E576C-DA49-A0BA-CEB6-CE033961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3" y="1171908"/>
            <a:ext cx="11586574" cy="53982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5834CA-72F5-1904-7F30-1B447345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3733" y="6158971"/>
            <a:ext cx="4758267" cy="667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https://www.heckler-koch.com/de/meta/navigations/AGB</a:t>
            </a:r>
          </a:p>
        </p:txBody>
      </p:sp>
    </p:spTree>
    <p:extLst>
      <p:ext uri="{BB962C8B-B14F-4D97-AF65-F5344CB8AC3E}">
        <p14:creationId xmlns:p14="http://schemas.microsoft.com/office/powerpoint/2010/main" val="364239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A14EA-3860-C7A1-0987-3B250AC0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Porsche 911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5D7233-3B98-4A77-F4F8-473A2EBDA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032B64-812A-4297-A4BD-2C531B3D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384"/>
            <a:ext cx="12192000" cy="43342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55C320-DB23-4A99-B836-C6AA15255EE4}"/>
              </a:ext>
            </a:extLst>
          </p:cNvPr>
          <p:cNvSpPr txBox="1"/>
          <p:nvPr/>
        </p:nvSpPr>
        <p:spPr>
          <a:xfrm>
            <a:off x="95552" y="6307112"/>
            <a:ext cx="1184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https://files.porsche.com/filestore/download/germany/de/modelseries-911carrera992-downloads-catalogue/default/3448ffe0-cdea-11eb-80d7-005056bbdc38/911-Carrera-Brosch%C3%BCre.pdf</a:t>
            </a:r>
          </a:p>
        </p:txBody>
      </p:sp>
    </p:spTree>
    <p:extLst>
      <p:ext uri="{BB962C8B-B14F-4D97-AF65-F5344CB8AC3E}">
        <p14:creationId xmlns:p14="http://schemas.microsoft.com/office/powerpoint/2010/main" val="158350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8D862-0925-3B9F-AD48-FFBF4095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Broschüre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E8CBB-2B80-DCAD-4F12-A5BD8B911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Adjektive: positiv, emotionalisierend: „verlässlich“, „geschmackvoll“, „fantastisch“,  „zufrieden“, „bequem“, „legendär“, „zeitlos“, „zukunftsweisend“</a:t>
            </a:r>
          </a:p>
          <a:p>
            <a:r>
              <a:rPr lang="de-DE" dirty="0"/>
              <a:t>Aufbau: ein- oder mehrseitige Beschreibung des Produkts und dessen Vorzüge bzw. Funktionen </a:t>
            </a:r>
          </a:p>
        </p:txBody>
      </p:sp>
    </p:spTree>
    <p:extLst>
      <p:ext uri="{BB962C8B-B14F-4D97-AF65-F5344CB8AC3E}">
        <p14:creationId xmlns:p14="http://schemas.microsoft.com/office/powerpoint/2010/main" val="100322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906AB-ADC2-E21D-93CE-939C21DB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Geschäftsbericht Volkswagen 2022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A6347A-1F97-50B4-991D-FEED467F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271" y="5801632"/>
            <a:ext cx="3978729" cy="80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https://geschaeftsbericht2022.volkswagenag.com/_assets/downloads/entire-vw-gb22.pdf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40175B-3129-1D83-A533-D1A48F88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92" y="1372370"/>
            <a:ext cx="3903182" cy="54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AE810-1963-4C52-666C-B4406AA0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Geschäftsbericht Toyota 2022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B28F4A-9D01-43F6-7836-6373E24AD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536" y="5948589"/>
            <a:ext cx="4313464" cy="762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https://www.toyota-industries.com/investors/item/2022_annual_financial_report_E.pdf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2D187A-7D69-5D39-DBDD-BF01F8C9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698" y="1245065"/>
            <a:ext cx="3851607" cy="54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E7D69-64F6-8602-2A9D-2B3EC64A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Geschäftsbericht Deutsche Bank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1A2870-3227-68DF-E08D-6A4322714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272" y="5915932"/>
            <a:ext cx="4419600" cy="10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https://investor-relations.db.com/files/documents/annual-reports/2024/Geschaeftsbericht-2023.pdf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6B664D-97E9-6BF2-7642-714A2C76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73" y="1246430"/>
            <a:ext cx="3910974" cy="55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2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34D70-FFC7-42A0-21A5-1531F759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Geschäftsbericht </a:t>
            </a:r>
            <a:r>
              <a:rPr lang="de-DE" dirty="0" err="1"/>
              <a:t>Sparda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09473D-85F7-BEF9-42D6-E74EF311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029" y="5948590"/>
            <a:ext cx="4288971" cy="796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https://www.sparda-bw.de/internetauftritt/downloads/geschaeftsbericht-sparda-bank-bw-2022.pdf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0C3D4B-6E36-6904-EB70-F041552A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05" y="1296955"/>
            <a:ext cx="3769689" cy="5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5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ABF14-63B8-9CB7-73D7-6B2A153E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Geschäftsbericht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FD5F8-3453-3DC6-3D80-C59423AC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Adjektive: sachlich, wenige, beschreibend: „lediglich“, „größter“, „</a:t>
            </a:r>
            <a:r>
              <a:rPr lang="de-DE" dirty="0" err="1"/>
              <a:t>außreichend</a:t>
            </a:r>
            <a:r>
              <a:rPr lang="de-DE" dirty="0"/>
              <a:t>“, „existierend“, „nachhaltig“, überschüssig“, „hoch“, „notwendig“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1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65868-5A9C-DC7C-67EF-2863396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AGB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148772-5A68-FA31-D94A-425A734F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„juristische“ Adjektive wie „rechtlich“, „verbindlich“ oder „unwirksam“</a:t>
            </a:r>
          </a:p>
          <a:p>
            <a:r>
              <a:rPr lang="de-DE" dirty="0"/>
              <a:t>Aufbau: vom Allgemeinen zum spezifischen</a:t>
            </a:r>
          </a:p>
          <a:p>
            <a:pPr lvl="3"/>
            <a:r>
              <a:rPr lang="de-DE" dirty="0"/>
              <a:t>Nummeriert</a:t>
            </a:r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6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272F2-B87F-2D4B-B997-20C845B5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Katalogtext Bosch Bohrer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218AE1-6C6F-4CD9-BC12-9C1CCF9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27" y="2052657"/>
            <a:ext cx="8041196" cy="347417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C05CFA-E5E1-BFDB-D67A-22F187E8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833" y="5888801"/>
            <a:ext cx="10515600" cy="959908"/>
          </a:xfrm>
        </p:spPr>
        <p:txBody>
          <a:bodyPr>
            <a:normAutofit/>
          </a:bodyPr>
          <a:lstStyle/>
          <a:p>
            <a:r>
              <a:rPr lang="de-DE" sz="1200" dirty="0"/>
              <a:t>https://www.amazon.de/Bosch-Schlagbohrmaschine-EasyImpact-Watt-Koffer/dp/B092ZNHV8K/ref=sr_1_3?crid=30BLUFH54QTMM&amp;dib=eyJ2IjoiMSJ9.w43o2IMaSBO56wwn0fD_OiVkbVofftdTb3H4IxsQ2VCLZp_mMLWP-5NCtSk578maqgivhPmXUyrBUMiH1Pg9gxlPZ3MJTGutVq8ioGxD1LDsk6wkLUGa0E1HAjatPYEuaaNF-bwmUIIiZdR3Y--C368w1q1djK45UNDbd5i0jDOhLs9JTNSYnydux3T3Lpn5diuRxTRvL9ac2cOEJyJdDYKBOn5E6mFDHgws82yDSFE.O_Zhh0ZKv5N9khqrmu-EXeecWj_puF2BOTnlY5O7VRA&amp;dib_tag=se&amp;keywords=bosch+bohrmaschine&amp;qid=1710521464&amp;sprefix=bosch+boh%2Caps%2C110&amp;sr=8-3</a:t>
            </a:r>
          </a:p>
        </p:txBody>
      </p:sp>
    </p:spTree>
    <p:extLst>
      <p:ext uri="{BB962C8B-B14F-4D97-AF65-F5344CB8AC3E}">
        <p14:creationId xmlns:p14="http://schemas.microsoft.com/office/powerpoint/2010/main" val="234398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74A1B-4928-155F-3930-6FBC8805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Katalogtext Amazon Echo </a:t>
            </a:r>
            <a:r>
              <a:rPr lang="de-DE" dirty="0" err="1"/>
              <a:t>Dot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55FAA-796A-DF6A-6328-4DCEFE41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565" y="5706635"/>
            <a:ext cx="6993467" cy="1150408"/>
          </a:xfrm>
        </p:spPr>
        <p:txBody>
          <a:bodyPr>
            <a:normAutofit fontScale="92500" lnSpcReduction="20000"/>
          </a:bodyPr>
          <a:lstStyle/>
          <a:p>
            <a:r>
              <a:rPr lang="de-DE" sz="1200" dirty="0"/>
              <a:t>https://www.amazon.de/echo-dot-2022/dp/B09B8X9RGM/ref=sr_1_1?__mk_de_DE=%C3%85M%C3%85%C5%BD%C3%95%C3%91&amp;crid=20U5AKT0MK9S2&amp;dib=eyJ2IjoiMSJ9.FzY3zZrgHO4iXzOdPRqsI82Ojargbnybwa3WBnKgwAWBjtcthsr9Yau4fYlEnJE-Jpkb8NjzgUS3VrEG8h6NRsXyiV_0P_E3ZfakZL3lfbpTVookvwrBCkPUzJ1uPYkx10zNuWTksjaNU7_2vNZbUEdnONKXNYEEZeqqO-NMscVaLcd9vpLVOECA4minKwynsTZDf901I3UaA3IKw6ydAdWYJdyHM3gXEMUo8DozD_Q.v44WDrwVatdxLLEBgj8vwcFhbBft6iY9xsO8iRb-iPs&amp;dib_tag=se&amp;keywords=echo&amp;qid=1710521552&amp;sprefix=echo%2Caps%2C136&amp;sr=8-1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6FA96A-D48A-693B-89E1-1CBEE75B7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90" y="1275844"/>
            <a:ext cx="3278277" cy="55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6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F6B1F-8698-36FA-611C-A59F9445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Katalogtext Playmobil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766073-8ABD-E11D-4D3F-B02F677C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4" y="2207548"/>
            <a:ext cx="11422792" cy="244290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D5165E-6148-8BFC-87C1-B66819D07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033" y="6324071"/>
            <a:ext cx="5558367" cy="337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https://www.playmobil.com/de-de/wohnwagen-mit-auto/71423.html</a:t>
            </a:r>
          </a:p>
        </p:txBody>
      </p:sp>
    </p:spTree>
    <p:extLst>
      <p:ext uri="{BB962C8B-B14F-4D97-AF65-F5344CB8AC3E}">
        <p14:creationId xmlns:p14="http://schemas.microsoft.com/office/powerpoint/2010/main" val="246464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58F61-195F-7664-7512-05FBADED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Katalogtext Lego Venator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CE52E-BF2F-C141-5089-CC8F537E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4" y="1393660"/>
            <a:ext cx="9627622" cy="509921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A9659-C891-EF2E-FE80-DD67615A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134" y="6492875"/>
            <a:ext cx="8432800" cy="324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https://www.brickmerge.de/75367-1_lego-star-wars-republikanischer-angriffskreuzer-der-venator-klasse</a:t>
            </a:r>
          </a:p>
        </p:txBody>
      </p:sp>
    </p:spTree>
    <p:extLst>
      <p:ext uri="{BB962C8B-B14F-4D97-AF65-F5344CB8AC3E}">
        <p14:creationId xmlns:p14="http://schemas.microsoft.com/office/powerpoint/2010/main" val="254737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59854-D83C-E7FB-43AD-C12EBC60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Katalogtext Aufbau und Adjektive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4EFCC-89DD-2420-7AC1-24855B06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Adjektive: durchweg positiv konnotiert, wie „schnell“, „handlich“, „</a:t>
            </a:r>
            <a:r>
              <a:rPr lang="de-DE" dirty="0" err="1"/>
              <a:t>bessser</a:t>
            </a:r>
            <a:r>
              <a:rPr lang="de-DE" dirty="0"/>
              <a:t>“, „klarer“, „geräumig“, „toll“, „spannend“ und „authentisch“</a:t>
            </a:r>
          </a:p>
          <a:p>
            <a:r>
              <a:rPr lang="de-DE" dirty="0"/>
              <a:t>Aufbau: </a:t>
            </a:r>
          </a:p>
          <a:p>
            <a:pPr lvl="1"/>
            <a:r>
              <a:rPr lang="de-DE" dirty="0"/>
              <a:t>Generelle Hinführung</a:t>
            </a:r>
          </a:p>
          <a:p>
            <a:pPr lvl="1"/>
            <a:r>
              <a:rPr lang="de-DE" dirty="0"/>
              <a:t>Evtl. Einordnung</a:t>
            </a:r>
          </a:p>
          <a:p>
            <a:pPr lvl="1"/>
            <a:r>
              <a:rPr lang="de-DE" dirty="0"/>
              <a:t>Aufzählung der Funktionen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97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40E147-2067-B2AC-6D8E-FEE14B6B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Oliver Blume Porsche Vorstand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57D32B-8524-0619-20F4-337336F46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48"/>
          <a:stretch/>
        </p:blipFill>
        <p:spPr>
          <a:xfrm>
            <a:off x="3520035" y="1383660"/>
            <a:ext cx="4299885" cy="534774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0F553-922F-1D80-738F-CF8BDAAC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7666" y="6037792"/>
            <a:ext cx="4783667" cy="773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dirty="0"/>
              <a:t>https://www.volkswagen-group.com/de/publikationen/reden/redemanuskript-des-vorstandsvorsitzenden-dr-oliver-blume-2131</a:t>
            </a:r>
          </a:p>
        </p:txBody>
      </p:sp>
    </p:spTree>
    <p:extLst>
      <p:ext uri="{BB962C8B-B14F-4D97-AF65-F5344CB8AC3E}">
        <p14:creationId xmlns:p14="http://schemas.microsoft.com/office/powerpoint/2010/main" val="3788691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Breitbild</PresentationFormat>
  <Paragraphs>73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</vt:lpstr>
      <vt:lpstr>AGB Bosch</vt:lpstr>
      <vt:lpstr>AGB Heckler und Koch</vt:lpstr>
      <vt:lpstr>AGB Aufbau und Adjektive</vt:lpstr>
      <vt:lpstr>Katalogtext Bosch Bohrer</vt:lpstr>
      <vt:lpstr>Katalogtext Amazon Echo Dot</vt:lpstr>
      <vt:lpstr>Katalogtext Playmobil</vt:lpstr>
      <vt:lpstr>Katalogtext Lego Venator</vt:lpstr>
      <vt:lpstr>Katalogtext Aufbau und Adjektive</vt:lpstr>
      <vt:lpstr>Oliver Blume Porsche Vorstand</vt:lpstr>
      <vt:lpstr>Vorstandsvorsitzender Ola Kallenius, Mercedes</vt:lpstr>
      <vt:lpstr>Rede Vorstandsvorsitzender Aufbau und Adjektive</vt:lpstr>
      <vt:lpstr>Privileg CM4272-A</vt:lpstr>
      <vt:lpstr>Stock RUNDFILTER-KAFFEEMASCHINE BEDIENUNGSANLEITUNG</vt:lpstr>
      <vt:lpstr>Miele Bodenstaubsauger</vt:lpstr>
      <vt:lpstr>Philips SpeedPro Max FC6823 </vt:lpstr>
      <vt:lpstr>Betriebsanweisung Aufbau und Adjektive</vt:lpstr>
      <vt:lpstr>Broschüre Franke</vt:lpstr>
      <vt:lpstr>Broschüre</vt:lpstr>
      <vt:lpstr>Mercedes G-Klasse</vt:lpstr>
      <vt:lpstr>Porsche 911</vt:lpstr>
      <vt:lpstr>Broschüre Aufbau und Adjektive</vt:lpstr>
      <vt:lpstr>Geschäftsbericht Volkswagen 2022</vt:lpstr>
      <vt:lpstr>Geschäftsbericht Toyota 2022</vt:lpstr>
      <vt:lpstr>Geschäftsbericht Deutsche Bank</vt:lpstr>
      <vt:lpstr>Geschäftsbericht Sparda</vt:lpstr>
      <vt:lpstr>Geschäftsbericht Aufbau und Adjektive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Malte Hermann</dc:creator>
  <cp:lastModifiedBy>Malte Hermann</cp:lastModifiedBy>
  <cp:revision>9</cp:revision>
  <dcterms:created xsi:type="dcterms:W3CDTF">2024-03-15T14:49:08Z</dcterms:created>
  <dcterms:modified xsi:type="dcterms:W3CDTF">2024-03-22T13:15:20Z</dcterms:modified>
</cp:coreProperties>
</file>